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4" r:id="rId4"/>
    <p:sldId id="258" r:id="rId5"/>
    <p:sldId id="262" r:id="rId6"/>
    <p:sldId id="261" r:id="rId7"/>
    <p:sldId id="267" r:id="rId8"/>
    <p:sldId id="265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80" autoAdjust="0"/>
    <p:restoredTop sz="96424" autoAdjust="0"/>
  </p:normalViewPr>
  <p:slideViewPr>
    <p:cSldViewPr snapToGrid="0" snapToObjects="1">
      <p:cViewPr>
        <p:scale>
          <a:sx n="81" d="100"/>
          <a:sy n="81" d="100"/>
        </p:scale>
        <p:origin x="-1584" y="-8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jpg>
</file>

<file path=ppt/media/image4.png>
</file>

<file path=ppt/media/image5.jpeg>
</file>

<file path=ppt/media/image6.jp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B3BFD-F25D-D840-85EA-4630FB6112A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317951-4F10-2244-A48F-9965807DB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28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317951-4F10-2244-A48F-9965807DBC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21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 sophisticated technique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317951-4F10-2244-A48F-9965807DBC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16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317951-4F10-2244-A48F-9965807DBC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06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317951-4F10-2244-A48F-9965807DBC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71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317951-4F10-2244-A48F-9965807DBCD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71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3" y="609601"/>
            <a:ext cx="8676223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3" y="3886200"/>
            <a:ext cx="8676223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609603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4" y="609603"/>
            <a:ext cx="9296399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3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4" y="609603"/>
            <a:ext cx="9296399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609603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7" y="609601"/>
            <a:ext cx="2210515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3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7001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1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4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3" y="3243264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3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4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7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7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4" y="5883277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9905999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4" y="2667001"/>
            <a:ext cx="9905999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7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7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4" y="5883277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189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44" indent="-285744" algn="l" defTabSz="457189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21" indent="-285744" algn="l" defTabSz="457189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12" indent="-171446" algn="l" defTabSz="457189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01" indent="-171446" algn="l" defTabSz="457189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3" y="1256304"/>
            <a:ext cx="8676223" cy="2140227"/>
          </a:xfrm>
        </p:spPr>
        <p:txBody>
          <a:bodyPr>
            <a:normAutofit/>
          </a:bodyPr>
          <a:lstStyle/>
          <a:p>
            <a:r>
              <a:rPr lang="en-US" sz="5400" dirty="0" smtClean="0"/>
              <a:t>557 Final Project:</a:t>
            </a:r>
            <a:br>
              <a:rPr lang="en-US" sz="5400" dirty="0" smtClean="0"/>
            </a:br>
            <a:r>
              <a:rPr lang="en-US" sz="5400" dirty="0" smtClean="0"/>
              <a:t>Chess Game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Matthew </a:t>
            </a:r>
            <a:r>
              <a:rPr lang="en-US" sz="2400" dirty="0"/>
              <a:t>G</a:t>
            </a:r>
            <a:r>
              <a:rPr lang="en-US" sz="2400" dirty="0" smtClean="0"/>
              <a:t>ardner</a:t>
            </a:r>
          </a:p>
          <a:p>
            <a:r>
              <a:rPr lang="en-US" sz="2400" dirty="0" smtClean="0"/>
              <a:t>Minh </a:t>
            </a:r>
            <a:r>
              <a:rPr lang="en-US" sz="2400" dirty="0"/>
              <a:t>T</a:t>
            </a:r>
            <a:r>
              <a:rPr lang="en-US" sz="2400" dirty="0" smtClean="0"/>
              <a:t>ruong</a:t>
            </a:r>
          </a:p>
          <a:p>
            <a:r>
              <a:rPr lang="en-US" sz="2400" dirty="0" err="1" smtClean="0"/>
              <a:t>Tianshuang</a:t>
            </a:r>
            <a:r>
              <a:rPr lang="en-US" sz="2400" dirty="0" smtClean="0"/>
              <a:t> Gao</a:t>
            </a:r>
          </a:p>
          <a:p>
            <a:r>
              <a:rPr lang="en-US" sz="2400" dirty="0" err="1" smtClean="0"/>
              <a:t>Jiale</a:t>
            </a:r>
            <a:r>
              <a:rPr lang="en-US" sz="2400" dirty="0" smtClean="0"/>
              <a:t> Feng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3199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video-demo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2423" y="186242"/>
            <a:ext cx="9322777" cy="5709404"/>
          </a:xfrm>
        </p:spPr>
      </p:pic>
    </p:spTree>
    <p:extLst>
      <p:ext uri="{BB962C8B-B14F-4D97-AF65-F5344CB8AC3E}">
        <p14:creationId xmlns:p14="http://schemas.microsoft.com/office/powerpoint/2010/main" val="3776394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22218"/>
          </a:xfrm>
        </p:spPr>
        <p:txBody>
          <a:bodyPr/>
          <a:lstStyle/>
          <a:p>
            <a:r>
              <a:rPr lang="en-US" sz="4000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731819"/>
            <a:ext cx="9905998" cy="405938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Animate an object to a tile (Key frame animation)</a:t>
            </a:r>
          </a:p>
          <a:p>
            <a:r>
              <a:rPr lang="en-US" sz="2400" dirty="0" smtClean="0"/>
              <a:t>Detect collision with other objects while animating (ray intersection )</a:t>
            </a:r>
          </a:p>
          <a:p>
            <a:r>
              <a:rPr lang="en-US" sz="2400" dirty="0" smtClean="0"/>
              <a:t>Add material and lighting for the board and pieces (Texture  blending and bump mapping)</a:t>
            </a:r>
          </a:p>
          <a:p>
            <a:r>
              <a:rPr lang="en-US" sz="2400" dirty="0" smtClean="0"/>
              <a:t>Special effects (Need more research) </a:t>
            </a:r>
          </a:p>
          <a:p>
            <a:r>
              <a:rPr lang="en-US" sz="2400" dirty="0" smtClean="0"/>
              <a:t>Current code design is designed to accommodate those improvements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21712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2080126"/>
            <a:ext cx="9905999" cy="19050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Thank you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92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9905999" cy="1122219"/>
          </a:xfrm>
        </p:spPr>
        <p:txBody>
          <a:bodyPr/>
          <a:lstStyle/>
          <a:p>
            <a:r>
              <a:rPr lang="en-US" sz="4000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4" y="1731819"/>
            <a:ext cx="9905999" cy="4059383"/>
          </a:xfrm>
        </p:spPr>
        <p:txBody>
          <a:bodyPr>
            <a:normAutofit/>
          </a:bodyPr>
          <a:lstStyle/>
          <a:p>
            <a:r>
              <a:rPr lang="en-US" sz="2400" u="sng" dirty="0" smtClean="0"/>
              <a:t>IDEA</a:t>
            </a:r>
            <a:r>
              <a:rPr lang="en-US" sz="2400" dirty="0" smtClean="0"/>
              <a:t>: A Chess Game implemented with user interaction and animation</a:t>
            </a:r>
          </a:p>
          <a:p>
            <a:pPr lvl="1"/>
            <a:r>
              <a:rPr lang="en-US" sz="2000" dirty="0" smtClean="0"/>
              <a:t>Concentrate on only computer graphics of the game and environment</a:t>
            </a:r>
          </a:p>
          <a:p>
            <a:r>
              <a:rPr lang="en-US" sz="2400" u="sng" dirty="0" smtClean="0"/>
              <a:t>GOAL</a:t>
            </a:r>
            <a:r>
              <a:rPr lang="en-US" sz="2400" dirty="0" smtClean="0"/>
              <a:t>: Produce a realistic environment where users can move chess pieces to destroy the opponent’s pieces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5410572" y="2103362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729400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218" y="611579"/>
            <a:ext cx="9580391" cy="563484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40984" y="3292510"/>
            <a:ext cx="1624769" cy="864425"/>
          </a:xfrm>
          <a:prstGeom prst="rect">
            <a:avLst/>
          </a:prstGeom>
          <a:solidFill>
            <a:srgbClr val="00B0F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065752" y="4156935"/>
            <a:ext cx="1656005" cy="830703"/>
          </a:xfrm>
          <a:prstGeom prst="rect">
            <a:avLst/>
          </a:prstGeom>
          <a:solidFill>
            <a:srgbClr val="00B0F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721756" y="4999512"/>
            <a:ext cx="1656005" cy="905915"/>
          </a:xfrm>
          <a:prstGeom prst="rect">
            <a:avLst/>
          </a:prstGeom>
          <a:solidFill>
            <a:srgbClr val="00B0F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377762" y="4156933"/>
            <a:ext cx="1656005" cy="842579"/>
          </a:xfrm>
          <a:prstGeom prst="rect">
            <a:avLst/>
          </a:prstGeom>
          <a:solidFill>
            <a:srgbClr val="00B0F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033767" y="4156933"/>
            <a:ext cx="1749029" cy="842579"/>
          </a:xfrm>
          <a:prstGeom prst="rect">
            <a:avLst/>
          </a:prstGeom>
          <a:solidFill>
            <a:srgbClr val="00B0F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064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9905999" cy="1122219"/>
          </a:xfrm>
        </p:spPr>
        <p:txBody>
          <a:bodyPr/>
          <a:lstStyle/>
          <a:p>
            <a:r>
              <a:rPr lang="en-US" sz="4000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4" y="1684113"/>
            <a:ext cx="9905999" cy="4676932"/>
          </a:xfrm>
        </p:spPr>
        <p:txBody>
          <a:bodyPr>
            <a:noAutofit/>
          </a:bodyPr>
          <a:lstStyle/>
          <a:p>
            <a:r>
              <a:rPr lang="en-US" sz="2800" dirty="0"/>
              <a:t>Complex Object surface</a:t>
            </a:r>
          </a:p>
          <a:p>
            <a:pPr lvl="1"/>
            <a:r>
              <a:rPr lang="en-US" sz="2400" dirty="0"/>
              <a:t>Obtain and load advanced models of all chess pieces</a:t>
            </a:r>
          </a:p>
          <a:p>
            <a:r>
              <a:rPr lang="en-US" sz="2800" dirty="0"/>
              <a:t>Combined colored light on surface</a:t>
            </a:r>
          </a:p>
          <a:p>
            <a:pPr lvl="1"/>
            <a:r>
              <a:rPr lang="en-US" sz="2400" dirty="0"/>
              <a:t>Multiple light sources to create a nice ambient scene</a:t>
            </a:r>
          </a:p>
          <a:p>
            <a:r>
              <a:rPr lang="en-US" sz="2800" dirty="0"/>
              <a:t>Displacement Mapping</a:t>
            </a:r>
          </a:p>
          <a:p>
            <a:pPr lvl="1"/>
            <a:r>
              <a:rPr lang="en-US" sz="2400" dirty="0"/>
              <a:t>Produce a unique material for chess pieces (Metal?)</a:t>
            </a:r>
          </a:p>
          <a:p>
            <a:r>
              <a:rPr lang="en-US" sz="2800" dirty="0"/>
              <a:t>Triggered Animation and rotation</a:t>
            </a:r>
          </a:p>
          <a:p>
            <a:pPr lvl="1"/>
            <a:r>
              <a:rPr lang="en-US" sz="2400" dirty="0"/>
              <a:t>Once a pieces destination is selected, animate the </a:t>
            </a:r>
            <a:r>
              <a:rPr lang="en-US" sz="2400" dirty="0" smtClean="0"/>
              <a:t>piece with rotation and translation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7295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9905999" cy="1122219"/>
          </a:xfrm>
        </p:spPr>
        <p:txBody>
          <a:bodyPr/>
          <a:lstStyle/>
          <a:p>
            <a:r>
              <a:rPr lang="en-US" sz="4000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4" y="1692064"/>
            <a:ext cx="9905999" cy="4676932"/>
          </a:xfrm>
        </p:spPr>
        <p:txBody>
          <a:bodyPr>
            <a:noAutofit/>
          </a:bodyPr>
          <a:lstStyle/>
          <a:p>
            <a:r>
              <a:rPr lang="en-US" sz="2800" dirty="0"/>
              <a:t>Mouse and Keyboard navigation with collision detection</a:t>
            </a:r>
          </a:p>
          <a:p>
            <a:pPr marL="914377" lvl="1" indent="-457189">
              <a:buFont typeface="+mj-lt"/>
              <a:buAutoNum type="arabicPeriod"/>
            </a:pPr>
            <a:r>
              <a:rPr lang="en-US" sz="2400" dirty="0"/>
              <a:t>Use the </a:t>
            </a:r>
            <a:r>
              <a:rPr lang="en-US" sz="2400" dirty="0" smtClean="0"/>
              <a:t>keyboard to </a:t>
            </a:r>
            <a:r>
              <a:rPr lang="en-US" sz="2400" dirty="0"/>
              <a:t>move the camera around the chess board</a:t>
            </a:r>
          </a:p>
          <a:p>
            <a:pPr marL="914377" lvl="1" indent="-457189">
              <a:buFont typeface="+mj-lt"/>
              <a:buAutoNum type="arabicPeriod"/>
            </a:pPr>
            <a:r>
              <a:rPr lang="en-US" sz="2400" dirty="0"/>
              <a:t>Select (click) a piece to move</a:t>
            </a:r>
          </a:p>
          <a:p>
            <a:pPr marL="914377" lvl="1" indent="-457189">
              <a:buFont typeface="+mj-lt"/>
              <a:buAutoNum type="arabicPeriod"/>
            </a:pPr>
            <a:r>
              <a:rPr lang="en-US" sz="2400" dirty="0"/>
              <a:t>Move the piece with the </a:t>
            </a:r>
            <a:r>
              <a:rPr lang="en-US" sz="2400" dirty="0" smtClean="0"/>
              <a:t>mouse </a:t>
            </a:r>
            <a:r>
              <a:rPr lang="en-US" sz="2400" dirty="0"/>
              <a:t>while program performs collision detection</a:t>
            </a:r>
          </a:p>
          <a:p>
            <a:pPr lvl="2"/>
            <a:r>
              <a:rPr lang="en-US" sz="2000" dirty="0"/>
              <a:t>If the moving piece encounters an opponent’s piece, destroy it</a:t>
            </a:r>
          </a:p>
          <a:p>
            <a:pPr lvl="2"/>
            <a:r>
              <a:rPr lang="en-US" sz="2000" dirty="0"/>
              <a:t>If the moving piece encounters your own piece, block them from intersecting</a:t>
            </a:r>
          </a:p>
          <a:p>
            <a:pPr marL="914377" lvl="1" indent="-457189">
              <a:buFont typeface="+mj-lt"/>
              <a:buAutoNum type="arabicPeriod"/>
            </a:pPr>
            <a:r>
              <a:rPr lang="en-US" sz="2400" dirty="0"/>
              <a:t>Select the location of the moving piece as it’s destination</a:t>
            </a:r>
          </a:p>
          <a:p>
            <a:pPr marL="914377" lvl="1" indent="-457189">
              <a:buFont typeface="+mj-lt"/>
              <a:buAutoNum type="arabicPeriod"/>
            </a:pPr>
            <a:r>
              <a:rPr lang="en-US" sz="2400" dirty="0"/>
              <a:t>Animate!</a:t>
            </a:r>
          </a:p>
        </p:txBody>
      </p:sp>
    </p:spTree>
    <p:extLst>
      <p:ext uri="{BB962C8B-B14F-4D97-AF65-F5344CB8AC3E}">
        <p14:creationId xmlns:p14="http://schemas.microsoft.com/office/powerpoint/2010/main" val="218377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05385"/>
            <a:ext cx="9905999" cy="1122219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ADDITIONAL FEATURES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772" y="2101180"/>
            <a:ext cx="4927204" cy="3321475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5376" y="2101180"/>
            <a:ext cx="3431438" cy="331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220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Effects</a:t>
            </a:r>
            <a:endParaRPr lang="en-US" dirty="0"/>
          </a:p>
        </p:txBody>
      </p:sp>
      <p:pic>
        <p:nvPicPr>
          <p:cNvPr id="6" name="Picture 5" descr="15836.af6f7fd9.200x200o.6933baaa51f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132539"/>
            <a:ext cx="3812995" cy="3812995"/>
          </a:xfrm>
          <a:prstGeom prst="rect">
            <a:avLst/>
          </a:prstGeom>
        </p:spPr>
      </p:pic>
      <p:pic>
        <p:nvPicPr>
          <p:cNvPr id="7" name="Picture 6" descr="chess_explosi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081" y="2128665"/>
            <a:ext cx="5089159" cy="381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767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22218"/>
          </a:xfrm>
        </p:spPr>
        <p:txBody>
          <a:bodyPr>
            <a:normAutofit/>
          </a:bodyPr>
          <a:lstStyle/>
          <a:p>
            <a:r>
              <a:rPr lang="en-US" sz="4000" dirty="0" smtClean="0"/>
              <a:t>CLASSES-OBJECTS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796240" y="3132161"/>
            <a:ext cx="2421036" cy="15278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ChessGame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5205296" y="1510629"/>
            <a:ext cx="2421036" cy="15278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ChessPiece</a:t>
            </a: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8999172" y="1032459"/>
            <a:ext cx="2421036" cy="15278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GLObject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4663137" y="4252451"/>
            <a:ext cx="2421036" cy="15278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PieceFactory</a:t>
            </a:r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Get(“pawn)</a:t>
            </a:r>
          </a:p>
          <a:p>
            <a:pPr algn="ctr"/>
            <a:r>
              <a:rPr lang="en-US" sz="2000" dirty="0" smtClean="0"/>
              <a:t>Get(“knight)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8576080" y="5016380"/>
            <a:ext cx="2555745" cy="15278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ObjectIdFactory</a:t>
            </a:r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err="1" smtClean="0"/>
              <a:t>getNewId</a:t>
            </a:r>
            <a:r>
              <a:rPr lang="en-US" sz="2000" dirty="0" smtClean="0"/>
              <a:t>()</a:t>
            </a:r>
          </a:p>
          <a:p>
            <a:pPr algn="ctr"/>
            <a:r>
              <a:rPr lang="en-US" sz="2000" dirty="0" err="1" smtClean="0"/>
              <a:t>convertColorToId</a:t>
            </a:r>
            <a:r>
              <a:rPr lang="en-US" sz="2000" dirty="0" smtClean="0"/>
              <a:t>()</a:t>
            </a:r>
            <a:endParaRPr lang="en-US" sz="2000" dirty="0"/>
          </a:p>
        </p:txBody>
      </p:sp>
      <p:cxnSp>
        <p:nvCxnSpPr>
          <p:cNvPr id="11" name="Straight Arrow Connector 10"/>
          <p:cNvCxnSpPr>
            <a:stCxn id="4" idx="3"/>
            <a:endCxn id="8" idx="1"/>
          </p:cNvCxnSpPr>
          <p:nvPr/>
        </p:nvCxnSpPr>
        <p:spPr>
          <a:xfrm>
            <a:off x="3217276" y="3896090"/>
            <a:ext cx="1445861" cy="1120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3"/>
          </p:cNvCxnSpPr>
          <p:nvPr/>
        </p:nvCxnSpPr>
        <p:spPr>
          <a:xfrm>
            <a:off x="7626332" y="2274558"/>
            <a:ext cx="2188908" cy="27418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0"/>
            <a:endCxn id="5" idx="2"/>
          </p:cNvCxnSpPr>
          <p:nvPr/>
        </p:nvCxnSpPr>
        <p:spPr>
          <a:xfrm flipV="1">
            <a:off x="5873655" y="3038487"/>
            <a:ext cx="542159" cy="12139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7" idx="1"/>
          </p:cNvCxnSpPr>
          <p:nvPr/>
        </p:nvCxnSpPr>
        <p:spPr>
          <a:xfrm flipV="1">
            <a:off x="7626332" y="1796388"/>
            <a:ext cx="1372840" cy="4781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217276" y="2274559"/>
            <a:ext cx="1982014" cy="15322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3407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22218"/>
          </a:xfrm>
        </p:spPr>
        <p:txBody>
          <a:bodyPr/>
          <a:lstStyle/>
          <a:p>
            <a:r>
              <a:rPr lang="en-US" sz="4000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731819"/>
            <a:ext cx="9905998" cy="4059382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Factory method design pattern</a:t>
            </a:r>
          </a:p>
          <a:p>
            <a:r>
              <a:rPr lang="en-US" sz="2800" dirty="0" smtClean="0"/>
              <a:t>Each pieces and pile in board is a separate </a:t>
            </a:r>
            <a:r>
              <a:rPr lang="en-US" sz="2800" dirty="0" smtClean="0"/>
              <a:t>object</a:t>
            </a:r>
          </a:p>
          <a:p>
            <a:r>
              <a:rPr lang="en-US" sz="2800" dirty="0" smtClean="0"/>
              <a:t>Loading separate model for each pieces </a:t>
            </a:r>
            <a:endParaRPr lang="en-US" sz="2800" dirty="0" smtClean="0"/>
          </a:p>
          <a:p>
            <a:r>
              <a:rPr lang="en-US" sz="2800" dirty="0" smtClean="0"/>
              <a:t>Picking - Scissor cut - Object ID generation</a:t>
            </a:r>
          </a:p>
          <a:p>
            <a:pPr lvl="1"/>
            <a:r>
              <a:rPr lang="en-US" sz="2400" dirty="0" smtClean="0"/>
              <a:t>For a number </a:t>
            </a:r>
            <a:r>
              <a:rPr lang="en-US" sz="2400" dirty="0" err="1" smtClean="0"/>
              <a:t>abc</a:t>
            </a:r>
            <a:r>
              <a:rPr lang="en-US" sz="2400" dirty="0" smtClean="0"/>
              <a:t>, the corresponding color is R: A</a:t>
            </a:r>
            <a:r>
              <a:rPr lang="en-US" sz="2400" dirty="0"/>
              <a:t>*</a:t>
            </a:r>
            <a:r>
              <a:rPr lang="en-US" sz="2400" dirty="0" smtClean="0"/>
              <a:t>0.1, G: B*0.1, B: c*0.1</a:t>
            </a:r>
          </a:p>
          <a:p>
            <a:pPr lvl="1"/>
            <a:r>
              <a:rPr lang="en-US" sz="2400" dirty="0" smtClean="0"/>
              <a:t>1-</a:t>
            </a:r>
            <a:r>
              <a:rPr lang="en-US" sz="2400" dirty="0" smtClean="0"/>
              <a:t>999</a:t>
            </a:r>
          </a:p>
          <a:p>
            <a:r>
              <a:rPr lang="en-US" sz="2600" dirty="0" err="1" smtClean="0"/>
              <a:t>glfwGetMouseButton</a:t>
            </a:r>
            <a:r>
              <a:rPr lang="en-US" sz="2600" dirty="0" smtClean="0"/>
              <a:t>, Detect transition from press -&gt; release</a:t>
            </a:r>
            <a:endParaRPr lang="en-US" sz="26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884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TM03457485[[fn=网状]]</Template>
  <TotalTime>119</TotalTime>
  <Words>344</Words>
  <Application>Microsoft Macintosh PowerPoint</Application>
  <PresentationFormat>Custom</PresentationFormat>
  <Paragraphs>63</Paragraphs>
  <Slides>12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Mesh</vt:lpstr>
      <vt:lpstr>557 Final Project: Chess Game</vt:lpstr>
      <vt:lpstr>Introduction</vt:lpstr>
      <vt:lpstr>PowerPoint Presentation</vt:lpstr>
      <vt:lpstr>FEATURES</vt:lpstr>
      <vt:lpstr>FEATUREs</vt:lpstr>
      <vt:lpstr>ADDITIONAL FEATURES</vt:lpstr>
      <vt:lpstr>Special Effects</vt:lpstr>
      <vt:lpstr>CLASSES-OBJECTS</vt:lpstr>
      <vt:lpstr>Implementation</vt:lpstr>
      <vt:lpstr>PowerPoint Presentation</vt:lpstr>
      <vt:lpstr>Implementation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557 Final Project: Chess Game</dc:title>
  <dc:creator>Gardner, Matthew D [COM S]</dc:creator>
  <cp:lastModifiedBy>minh truong</cp:lastModifiedBy>
  <cp:revision>19</cp:revision>
  <dcterms:created xsi:type="dcterms:W3CDTF">2015-12-09T03:28:31Z</dcterms:created>
  <dcterms:modified xsi:type="dcterms:W3CDTF">2015-12-10T19:06:45Z</dcterms:modified>
</cp:coreProperties>
</file>

<file path=docProps/thumbnail.jpeg>
</file>